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JESUS, TEU NOME SATISFAZ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TEU NOME SATISFAZ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E33EF54-DA64-48CB-9803-62F9BC5F53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Teu nome satisfaz; </a:t>
            </a:r>
          </a:p>
          <a:p>
            <a:r>
              <a:rPr lang="pt-BR" dirty="0"/>
              <a:t>Por toda a parte, espalha a paz. </a:t>
            </a:r>
          </a:p>
          <a:p>
            <a:r>
              <a:rPr lang="pt-BR" dirty="0"/>
              <a:t>Perfeito amor na vida traz </a:t>
            </a:r>
          </a:p>
          <a:p>
            <a:r>
              <a:rPr lang="pt-BR" dirty="0"/>
              <a:t>Jesus, meu Rei amado! </a:t>
            </a:r>
          </a:p>
        </p:txBody>
      </p:sp>
    </p:spTree>
    <p:extLst>
      <p:ext uri="{BB962C8B-B14F-4D97-AF65-F5344CB8AC3E}">
        <p14:creationId xmlns:p14="http://schemas.microsoft.com/office/powerpoint/2010/main" val="4958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TEU NOME SATISFAZ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1FBEC5E-6BE5-46DC-9F56-EE705DB4E17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Cristo, nome de valor!</a:t>
            </a:r>
          </a:p>
          <a:p>
            <a:r>
              <a:rPr lang="pt-BR" dirty="0"/>
              <a:t>Cristo, grande Redentor! </a:t>
            </a:r>
          </a:p>
          <a:p>
            <a:r>
              <a:rPr lang="pt-BR" dirty="0"/>
              <a:t>Cristo, sumo e bom Pastor, </a:t>
            </a:r>
          </a:p>
          <a:p>
            <a:r>
              <a:rPr lang="pt-BR" dirty="0"/>
              <a:t>Sou Teu eternamente! </a:t>
            </a:r>
          </a:p>
        </p:txBody>
      </p:sp>
    </p:spTree>
    <p:extLst>
      <p:ext uri="{BB962C8B-B14F-4D97-AF65-F5344CB8AC3E}">
        <p14:creationId xmlns:p14="http://schemas.microsoft.com/office/powerpoint/2010/main" val="1851463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TEU NOME SATISFAZ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B4F7303-FDE4-4228-8FFB-072BE34DF7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Aflito pela tentação, </a:t>
            </a:r>
          </a:p>
          <a:p>
            <a:r>
              <a:rPr lang="pt-BR" dirty="0"/>
              <a:t>Me fortalece a Tua mão.</a:t>
            </a:r>
          </a:p>
          <a:p>
            <a:r>
              <a:rPr lang="pt-BR" dirty="0"/>
              <a:t>Prostrado invoco, em oração, </a:t>
            </a:r>
          </a:p>
          <a:p>
            <a:r>
              <a:rPr lang="pt-BR" dirty="0"/>
              <a:t>Jesus, meu Bem-Amado! </a:t>
            </a:r>
          </a:p>
        </p:txBody>
      </p:sp>
    </p:spTree>
    <p:extLst>
      <p:ext uri="{BB962C8B-B14F-4D97-AF65-F5344CB8AC3E}">
        <p14:creationId xmlns:p14="http://schemas.microsoft.com/office/powerpoint/2010/main" val="2273468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TEU NOME SATISFAZ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1FBEC5E-6BE5-46DC-9F56-EE705DB4E17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Cristo, nome de valor!</a:t>
            </a:r>
          </a:p>
          <a:p>
            <a:r>
              <a:rPr lang="pt-BR" dirty="0"/>
              <a:t>Cristo, grande Redentor! </a:t>
            </a:r>
          </a:p>
          <a:p>
            <a:r>
              <a:rPr lang="pt-BR" dirty="0"/>
              <a:t>Cristo, sumo e bom Pastor, </a:t>
            </a:r>
          </a:p>
          <a:p>
            <a:r>
              <a:rPr lang="pt-BR" dirty="0"/>
              <a:t>Sou Teu eternamente! </a:t>
            </a:r>
          </a:p>
        </p:txBody>
      </p:sp>
    </p:spTree>
    <p:extLst>
      <p:ext uri="{BB962C8B-B14F-4D97-AF65-F5344CB8AC3E}">
        <p14:creationId xmlns:p14="http://schemas.microsoft.com/office/powerpoint/2010/main" val="959383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TEU NOME SATISFAZ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EA6F186-20E3-4A30-9610-64E9D1BA12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Teu nome é sem igual, </a:t>
            </a:r>
          </a:p>
          <a:p>
            <a:r>
              <a:rPr lang="pt-BR" dirty="0"/>
              <a:t>Tão carinhoso, tão leal.</a:t>
            </a:r>
          </a:p>
          <a:p>
            <a:r>
              <a:rPr lang="pt-BR" dirty="0"/>
              <a:t>És bom Pastor celestial, </a:t>
            </a:r>
          </a:p>
          <a:p>
            <a:r>
              <a:rPr lang="pt-BR" dirty="0"/>
              <a:t>Jesus, meu Bem-Amado!</a:t>
            </a:r>
          </a:p>
        </p:txBody>
      </p:sp>
    </p:spTree>
    <p:extLst>
      <p:ext uri="{BB962C8B-B14F-4D97-AF65-F5344CB8AC3E}">
        <p14:creationId xmlns:p14="http://schemas.microsoft.com/office/powerpoint/2010/main" val="1798305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TEU NOME SATISFAZ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1FBEC5E-6BE5-46DC-9F56-EE705DB4E17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Cristo, nome de valor!</a:t>
            </a:r>
          </a:p>
          <a:p>
            <a:r>
              <a:rPr lang="pt-BR" dirty="0"/>
              <a:t>Cristo, grande Redentor! </a:t>
            </a:r>
          </a:p>
          <a:p>
            <a:r>
              <a:rPr lang="pt-BR" dirty="0"/>
              <a:t>Cristo, sumo e bom Pastor, </a:t>
            </a:r>
          </a:p>
          <a:p>
            <a:r>
              <a:rPr lang="pt-BR" dirty="0"/>
              <a:t>Sou Teu eternamente! </a:t>
            </a:r>
          </a:p>
        </p:txBody>
      </p:sp>
    </p:spTree>
    <p:extLst>
      <p:ext uri="{BB962C8B-B14F-4D97-AF65-F5344CB8AC3E}">
        <p14:creationId xmlns:p14="http://schemas.microsoft.com/office/powerpoint/2010/main" val="1160971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102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JESUS, TEU NOME SATISFAZ</vt:lpstr>
      <vt:lpstr>JESUS, TEU NOME SATISFAZ</vt:lpstr>
      <vt:lpstr>JESUS, TEU NOME SATISFAZ</vt:lpstr>
      <vt:lpstr>JESUS, TEU NOME SATISFAZ</vt:lpstr>
      <vt:lpstr>JESUS, TEU NOME SATISFAZ</vt:lpstr>
      <vt:lpstr>JESUS, TEU NOME SATISFAZ</vt:lpstr>
      <vt:lpstr>JESUS, TEU NOME SATISFAZ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2019-06-12T23:01:44Z</dcterms:modified>
</cp:coreProperties>
</file>

<file path=docProps/thumbnail.jpeg>
</file>